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1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1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7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7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8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1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7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0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3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9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24A53-C5A5-FA41-831B-55DB181A9564}" type="datetimeFigureOut">
              <a:rPr lang="en-US" smtClean="0"/>
              <a:t>4/8/13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05794-853D-8F47-BE69-9C1DE8463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7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0408_board presentation_reduced_424 (dragged).pdf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2279175" y="0"/>
            <a:ext cx="12551076" cy="6902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5716"/>
            <a:ext cx="7772400" cy="1034726"/>
          </a:xfrm>
        </p:spPr>
        <p:txBody>
          <a:bodyPr/>
          <a:lstStyle/>
          <a:p>
            <a:r>
              <a:rPr lang="en-US" dirty="0" smtClean="0"/>
              <a:t>Yale Gym Design Update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62200"/>
            <a:ext cx="6400800" cy="1458025"/>
          </a:xfrm>
        </p:spPr>
        <p:txBody>
          <a:bodyPr>
            <a:normAutofit/>
          </a:bodyPr>
          <a:lstStyle/>
          <a:p>
            <a:r>
              <a:rPr lang="en-US" dirty="0" smtClean="0"/>
              <a:t>Woodland School Board</a:t>
            </a:r>
          </a:p>
          <a:p>
            <a:r>
              <a:rPr lang="en-US" dirty="0" smtClean="0"/>
              <a:t>April 8,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2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2222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67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755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1497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08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5687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8496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1587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1864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690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3897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4544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605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8323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220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6029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8353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0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7" b="7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9736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16" t="-19161" r="-15916" b="-19161"/>
          <a:stretch/>
        </p:blipFill>
        <p:spPr>
          <a:xfrm>
            <a:off x="-852656" y="1600200"/>
            <a:ext cx="10849312" cy="4525963"/>
          </a:xfrm>
        </p:spPr>
      </p:pic>
    </p:spTree>
    <p:extLst>
      <p:ext uri="{BB962C8B-B14F-4D97-AF65-F5344CB8AC3E}">
        <p14:creationId xmlns:p14="http://schemas.microsoft.com/office/powerpoint/2010/main" val="358864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4480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7685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2617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4659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408_board presentation_reduced_42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61" b="-191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6679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</Words>
  <Application>Microsoft Macintosh PowerPoint</Application>
  <PresentationFormat>On-screen Show (4:3)</PresentationFormat>
  <Paragraphs>3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Yale Gym Design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Yale Gym Design Update</dc:title>
  <dc:creator>a a</dc:creator>
  <cp:lastModifiedBy>a a</cp:lastModifiedBy>
  <cp:revision>2</cp:revision>
  <dcterms:created xsi:type="dcterms:W3CDTF">2013-04-08T21:06:48Z</dcterms:created>
  <dcterms:modified xsi:type="dcterms:W3CDTF">2013-04-08T21:20:10Z</dcterms:modified>
</cp:coreProperties>
</file>